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0" r:id="rId18"/>
    <p:sldId id="282" r:id="rId19"/>
    <p:sldId id="283" r:id="rId20"/>
    <p:sldId id="273" r:id="rId21"/>
    <p:sldId id="281" r:id="rId22"/>
    <p:sldId id="284" r:id="rId23"/>
    <p:sldId id="285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2/19/2020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2/19/2020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54" y="0"/>
            <a:ext cx="12191979" cy="6857990"/>
          </a:xfrm>
          <a:prstGeom prst="rect">
            <a:avLst/>
          </a:prstGeom>
        </p:spPr>
      </p:pic>
      <p:sp>
        <p:nvSpPr>
          <p:cNvPr id="64" name="Rectangle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ctangle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4" y="2552419"/>
            <a:ext cx="4775075" cy="1630906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2020 Doodad Shoe sculpture contest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4" y="4355836"/>
            <a:ext cx="4775075" cy="55965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Congratulations Winners!!!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-215156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58" y="5074019"/>
            <a:ext cx="3668889" cy="12119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Jayleen Rosa </a:t>
            </a:r>
            <a:b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sz="36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-Reyher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540C5B9-2097-4940-8537-AB3F29739495}"/>
              </a:ext>
            </a:extLst>
          </p:cNvPr>
          <p:cNvSpPr txBox="1">
            <a:spLocks/>
          </p:cNvSpPr>
          <p:nvPr/>
        </p:nvSpPr>
        <p:spPr>
          <a:xfrm>
            <a:off x="4199467" y="4340427"/>
            <a:ext cx="3947624" cy="9915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Yasir Cheban and Mason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Kerstettar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3rd -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Neldner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B13094D-2E4D-413B-9C55-2622A9F39FB4}"/>
              </a:ext>
            </a:extLst>
          </p:cNvPr>
          <p:cNvSpPr txBox="1">
            <a:spLocks/>
          </p:cNvSpPr>
          <p:nvPr/>
        </p:nvSpPr>
        <p:spPr>
          <a:xfrm>
            <a:off x="8187626" y="3173382"/>
            <a:ext cx="3569844" cy="9915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Talia Logan</a:t>
            </a:r>
          </a:p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rd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-Newberry</a:t>
            </a:r>
          </a:p>
        </p:txBody>
      </p:sp>
      <p:pic>
        <p:nvPicPr>
          <p:cNvPr id="5" name="Picture 4" descr="A picture containing table, sitting&#10;&#10;Description automatically generated">
            <a:extLst>
              <a:ext uri="{FF2B5EF4-FFF2-40B4-BE49-F238E27FC236}">
                <a16:creationId xmlns:a16="http://schemas.microsoft.com/office/drawing/2014/main" id="{30EA080B-F8E2-4D76-B7D8-E61088A55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3930" y="574772"/>
            <a:ext cx="4571060" cy="3428295"/>
          </a:xfrm>
          <a:prstGeom prst="rect">
            <a:avLst/>
          </a:prstGeom>
        </p:spPr>
      </p:pic>
      <p:pic>
        <p:nvPicPr>
          <p:cNvPr id="8" name="Picture 7" descr="A picture containing sitting, table, small, covered&#10;&#10;Description automatically generated">
            <a:extLst>
              <a:ext uri="{FF2B5EF4-FFF2-40B4-BE49-F238E27FC236}">
                <a16:creationId xmlns:a16="http://schemas.microsoft.com/office/drawing/2014/main" id="{086D5D33-2153-4374-985B-B13967B82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7048" y="526666"/>
            <a:ext cx="4095919" cy="3071939"/>
          </a:xfrm>
          <a:prstGeom prst="rect">
            <a:avLst/>
          </a:prstGeom>
        </p:spPr>
      </p:pic>
      <p:pic>
        <p:nvPicPr>
          <p:cNvPr id="12" name="Picture 11" descr="A picture containing indoor, book, shelf, table&#10;&#10;Description automatically generated">
            <a:extLst>
              <a:ext uri="{FF2B5EF4-FFF2-40B4-BE49-F238E27FC236}">
                <a16:creationId xmlns:a16="http://schemas.microsoft.com/office/drawing/2014/main" id="{03738E42-F402-4C38-84F5-0DF849E042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548" y="2027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04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-215156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56589"/>
            <a:ext cx="4131733" cy="198624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Isabella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Vertaille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Alessandra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Vertailler</a:t>
            </a:r>
            <a:b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sz="36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rd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-Oliva</a:t>
            </a:r>
            <a:b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n-US" sz="36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-Steel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540C5B9-2097-4940-8537-AB3F29739495}"/>
              </a:ext>
            </a:extLst>
          </p:cNvPr>
          <p:cNvSpPr txBox="1">
            <a:spLocks/>
          </p:cNvSpPr>
          <p:nvPr/>
        </p:nvSpPr>
        <p:spPr>
          <a:xfrm>
            <a:off x="4278465" y="4605844"/>
            <a:ext cx="3947624" cy="9915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Isabella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Boex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rd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-Newberry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B13094D-2E4D-413B-9C55-2622A9F39FB4}"/>
              </a:ext>
            </a:extLst>
          </p:cNvPr>
          <p:cNvSpPr txBox="1">
            <a:spLocks/>
          </p:cNvSpPr>
          <p:nvPr/>
        </p:nvSpPr>
        <p:spPr>
          <a:xfrm>
            <a:off x="8622135" y="4818044"/>
            <a:ext cx="3569844" cy="9915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Matias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Currea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rd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-Neldner</a:t>
            </a:r>
          </a:p>
        </p:txBody>
      </p:sp>
      <p:pic>
        <p:nvPicPr>
          <p:cNvPr id="6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id="{1A139EB2-DD92-45B3-8384-EA94B8CA5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5733" y="530641"/>
            <a:ext cx="4899889" cy="3674917"/>
          </a:xfrm>
          <a:prstGeom prst="rect">
            <a:avLst/>
          </a:prstGeom>
        </p:spPr>
      </p:pic>
      <p:pic>
        <p:nvPicPr>
          <p:cNvPr id="9" name="Picture 8" descr="A picture containing sitting&#10;&#10;Description automatically generated">
            <a:extLst>
              <a:ext uri="{FF2B5EF4-FFF2-40B4-BE49-F238E27FC236}">
                <a16:creationId xmlns:a16="http://schemas.microsoft.com/office/drawing/2014/main" id="{19C3216E-7589-4107-92A2-3D97A3F84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8810" y="487452"/>
            <a:ext cx="4554379" cy="3415784"/>
          </a:xfrm>
          <a:prstGeom prst="rect">
            <a:avLst/>
          </a:prstGeom>
        </p:spPr>
      </p:pic>
      <p:pic>
        <p:nvPicPr>
          <p:cNvPr id="13" name="Picture 12" descr="A picture containing indoor, sitting, toy, small&#10;&#10;Description automatically generated">
            <a:extLst>
              <a:ext uri="{FF2B5EF4-FFF2-40B4-BE49-F238E27FC236}">
                <a16:creationId xmlns:a16="http://schemas.microsoft.com/office/drawing/2014/main" id="{7A41ECCE-35EC-4A60-8B0F-84FF621A2B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04302" y="491772"/>
            <a:ext cx="4759791" cy="356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16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-215156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21" y="4993434"/>
            <a:ext cx="3569844" cy="12079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Amina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Devoe</a:t>
            </a:r>
            <a:b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n-US" sz="36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-Steel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540C5B9-2097-4940-8537-AB3F29739495}"/>
              </a:ext>
            </a:extLst>
          </p:cNvPr>
          <p:cNvSpPr txBox="1">
            <a:spLocks/>
          </p:cNvSpPr>
          <p:nvPr/>
        </p:nvSpPr>
        <p:spPr>
          <a:xfrm>
            <a:off x="4278465" y="4605844"/>
            <a:ext cx="3947624" cy="9915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Mason Dotson</a:t>
            </a:r>
          </a:p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rd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-Newberry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B13094D-2E4D-413B-9C55-2622A9F39FB4}"/>
              </a:ext>
            </a:extLst>
          </p:cNvPr>
          <p:cNvSpPr txBox="1">
            <a:spLocks/>
          </p:cNvSpPr>
          <p:nvPr/>
        </p:nvSpPr>
        <p:spPr>
          <a:xfrm>
            <a:off x="8622135" y="4818044"/>
            <a:ext cx="3569844" cy="9915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Marissa Dotson</a:t>
            </a:r>
          </a:p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-Ritter</a:t>
            </a:r>
          </a:p>
        </p:txBody>
      </p:sp>
      <p:pic>
        <p:nvPicPr>
          <p:cNvPr id="5" name="Picture 4" descr="A picture containing table, young, refrigerator, computer&#10;&#10;Description automatically generated">
            <a:extLst>
              <a:ext uri="{FF2B5EF4-FFF2-40B4-BE49-F238E27FC236}">
                <a16:creationId xmlns:a16="http://schemas.microsoft.com/office/drawing/2014/main" id="{8C8ADB0C-8E65-4F5A-8578-686C38953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3759" y="599454"/>
            <a:ext cx="4795632" cy="3596724"/>
          </a:xfrm>
          <a:prstGeom prst="rect">
            <a:avLst/>
          </a:prstGeom>
        </p:spPr>
      </p:pic>
      <p:pic>
        <p:nvPicPr>
          <p:cNvPr id="8" name="Picture 7" descr="A picture containing small, sitting, table, black&#10;&#10;Description automatically generated">
            <a:extLst>
              <a:ext uri="{FF2B5EF4-FFF2-40B4-BE49-F238E27FC236}">
                <a16:creationId xmlns:a16="http://schemas.microsoft.com/office/drawing/2014/main" id="{EBBAFA67-FFF5-465F-A8F4-6AD2E3530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9436" y="598333"/>
            <a:ext cx="4410193" cy="3307645"/>
          </a:xfrm>
          <a:prstGeom prst="rect">
            <a:avLst/>
          </a:prstGeom>
        </p:spPr>
      </p:pic>
      <p:pic>
        <p:nvPicPr>
          <p:cNvPr id="12" name="Picture 11" descr="A picture containing indoor, sitting, room, small&#10;&#10;Description automatically generated">
            <a:extLst>
              <a:ext uri="{FF2B5EF4-FFF2-40B4-BE49-F238E27FC236}">
                <a16:creationId xmlns:a16="http://schemas.microsoft.com/office/drawing/2014/main" id="{16000198-26D3-4666-B4D8-6BD10F898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51672" y="467233"/>
            <a:ext cx="4759792" cy="356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8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-215156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21" y="4993434"/>
            <a:ext cx="3569844" cy="12079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Kaila Ledford</a:t>
            </a:r>
            <a:b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n-US" sz="36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-Trupp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540C5B9-2097-4940-8537-AB3F29739495}"/>
              </a:ext>
            </a:extLst>
          </p:cNvPr>
          <p:cNvSpPr txBox="1">
            <a:spLocks/>
          </p:cNvSpPr>
          <p:nvPr/>
        </p:nvSpPr>
        <p:spPr>
          <a:xfrm>
            <a:off x="4320213" y="4991535"/>
            <a:ext cx="3947624" cy="9915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Aspasia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Panos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rd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-Doremus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B13094D-2E4D-413B-9C55-2622A9F39FB4}"/>
              </a:ext>
            </a:extLst>
          </p:cNvPr>
          <p:cNvSpPr txBox="1">
            <a:spLocks/>
          </p:cNvSpPr>
          <p:nvPr/>
        </p:nvSpPr>
        <p:spPr>
          <a:xfrm>
            <a:off x="8622135" y="4818044"/>
            <a:ext cx="3569844" cy="9915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Milania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Capo</a:t>
            </a:r>
          </a:p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rd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-Newberry</a:t>
            </a:r>
          </a:p>
        </p:txBody>
      </p:sp>
      <p:pic>
        <p:nvPicPr>
          <p:cNvPr id="6" name="Picture 5" descr="A picture containing indoor, small, table, sitting&#10;&#10;Description automatically generated">
            <a:extLst>
              <a:ext uri="{FF2B5EF4-FFF2-40B4-BE49-F238E27FC236}">
                <a16:creationId xmlns:a16="http://schemas.microsoft.com/office/drawing/2014/main" id="{C5D97DF0-D090-4B77-9CD1-F5D52A4AE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6278" y="600597"/>
            <a:ext cx="4804783" cy="3603587"/>
          </a:xfrm>
          <a:prstGeom prst="rect">
            <a:avLst/>
          </a:prstGeom>
        </p:spPr>
      </p:pic>
      <p:pic>
        <p:nvPicPr>
          <p:cNvPr id="9" name="Picture 8" descr="A picture containing indoor, table, toy, small&#10;&#10;Description automatically generated">
            <a:extLst>
              <a:ext uri="{FF2B5EF4-FFF2-40B4-BE49-F238E27FC236}">
                <a16:creationId xmlns:a16="http://schemas.microsoft.com/office/drawing/2014/main" id="{0EDEF5F7-DBFB-45A3-A1E1-15B714E99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6714" y="594973"/>
            <a:ext cx="4759792" cy="3569844"/>
          </a:xfrm>
          <a:prstGeom prst="rect">
            <a:avLst/>
          </a:prstGeom>
        </p:spPr>
      </p:pic>
      <p:pic>
        <p:nvPicPr>
          <p:cNvPr id="13" name="Picture 12" descr="A stack of flyers on a table&#10;&#10;Description automatically generated">
            <a:extLst>
              <a:ext uri="{FF2B5EF4-FFF2-40B4-BE49-F238E27FC236}">
                <a16:creationId xmlns:a16="http://schemas.microsoft.com/office/drawing/2014/main" id="{7B5B66A3-1EBA-4684-84DC-414020E1EB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777444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96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-215156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21" y="4993434"/>
            <a:ext cx="3569844" cy="12079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 Gomez</a:t>
            </a:r>
            <a:b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4th-Ritter</a:t>
            </a:r>
          </a:p>
        </p:txBody>
      </p:sp>
      <p:pic>
        <p:nvPicPr>
          <p:cNvPr id="5" name="Picture 4" descr="A picture containing indoor, small, table, black&#10;&#10;Description automatically generated">
            <a:extLst>
              <a:ext uri="{FF2B5EF4-FFF2-40B4-BE49-F238E27FC236}">
                <a16:creationId xmlns:a16="http://schemas.microsoft.com/office/drawing/2014/main" id="{52F2385C-012B-4E46-8E1D-8A083B06B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3753" y="594974"/>
            <a:ext cx="4759792" cy="356984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A56FEC3-80C9-46C9-8A79-8A05F435EAF6}"/>
              </a:ext>
            </a:extLst>
          </p:cNvPr>
          <p:cNvSpPr txBox="1">
            <a:spLocks/>
          </p:cNvSpPr>
          <p:nvPr/>
        </p:nvSpPr>
        <p:spPr>
          <a:xfrm>
            <a:off x="4180376" y="4993434"/>
            <a:ext cx="3947624" cy="9915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Charlotte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Boex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rd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-Newberry</a:t>
            </a:r>
          </a:p>
        </p:txBody>
      </p:sp>
      <p:pic>
        <p:nvPicPr>
          <p:cNvPr id="15" name="Picture 14" descr="A picture containing sitting, television, white, room&#10;&#10;Description automatically generated">
            <a:extLst>
              <a:ext uri="{FF2B5EF4-FFF2-40B4-BE49-F238E27FC236}">
                <a16:creationId xmlns:a16="http://schemas.microsoft.com/office/drawing/2014/main" id="{BCCC4955-A608-4AC5-AE72-471420E8E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0145" y="545705"/>
            <a:ext cx="4843263" cy="36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00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32B92-351E-43B7-8E12-B818057730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b="1" dirty="0"/>
              <a:t>K-2</a:t>
            </a:r>
            <a:r>
              <a:rPr lang="en-US" sz="8800" b="1" baseline="30000" dirty="0"/>
              <a:t>nd</a:t>
            </a:r>
            <a:r>
              <a:rPr lang="en-US" sz="8800" b="1" dirty="0"/>
              <a:t> Winners</a:t>
            </a:r>
          </a:p>
        </p:txBody>
      </p:sp>
    </p:spTree>
    <p:extLst>
      <p:ext uri="{BB962C8B-B14F-4D97-AF65-F5344CB8AC3E}">
        <p14:creationId xmlns:p14="http://schemas.microsoft.com/office/powerpoint/2010/main" val="2870722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-215156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326" y="5506880"/>
            <a:ext cx="3947624" cy="99154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Ethan Goldberg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KG-Ordonez</a:t>
            </a:r>
          </a:p>
        </p:txBody>
      </p:sp>
      <p:pic>
        <p:nvPicPr>
          <p:cNvPr id="5" name="Picture 4" descr="A picture containing indoor, table, computer, black&#10;&#10;Description automatically generated">
            <a:extLst>
              <a:ext uri="{FF2B5EF4-FFF2-40B4-BE49-F238E27FC236}">
                <a16:creationId xmlns:a16="http://schemas.microsoft.com/office/drawing/2014/main" id="{A84ED7EA-5AD7-4120-A6CC-9BD827906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96971" y="1599817"/>
            <a:ext cx="4300177" cy="322513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B13094D-2E4D-413B-9C55-2622A9F39FB4}"/>
              </a:ext>
            </a:extLst>
          </p:cNvPr>
          <p:cNvSpPr txBox="1">
            <a:spLocks/>
          </p:cNvSpPr>
          <p:nvPr/>
        </p:nvSpPr>
        <p:spPr>
          <a:xfrm>
            <a:off x="3248924" y="0"/>
            <a:ext cx="6324054" cy="9915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“HONORABLE MENTION”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C952BE3-A6B0-4C29-9E0F-B4D015B19C8F}"/>
              </a:ext>
            </a:extLst>
          </p:cNvPr>
          <p:cNvSpPr txBox="1">
            <a:spLocks/>
          </p:cNvSpPr>
          <p:nvPr/>
        </p:nvSpPr>
        <p:spPr>
          <a:xfrm>
            <a:off x="6552592" y="5577629"/>
            <a:ext cx="3947624" cy="9915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Olivia Rivas-Medeiros</a:t>
            </a:r>
          </a:p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1st -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Delcastillo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1" descr="A picture containing small, colorful, little, sitting&#10;&#10;Description automatically generated">
            <a:extLst>
              <a:ext uri="{FF2B5EF4-FFF2-40B4-BE49-F238E27FC236}">
                <a16:creationId xmlns:a16="http://schemas.microsoft.com/office/drawing/2014/main" id="{D150A1AC-790C-4F01-BF19-F9B4391C00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6" r="13219"/>
          <a:stretch/>
        </p:blipFill>
        <p:spPr>
          <a:xfrm rot="5400000">
            <a:off x="6304112" y="1549440"/>
            <a:ext cx="4444584" cy="347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59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-215156"/>
            <a:ext cx="12191979" cy="68579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B13094D-2E4D-413B-9C55-2622A9F39FB4}"/>
              </a:ext>
            </a:extLst>
          </p:cNvPr>
          <p:cNvSpPr txBox="1">
            <a:spLocks/>
          </p:cNvSpPr>
          <p:nvPr/>
        </p:nvSpPr>
        <p:spPr>
          <a:xfrm>
            <a:off x="1486258" y="880533"/>
            <a:ext cx="3678700" cy="20291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“3</a:t>
            </a:r>
            <a:r>
              <a:rPr lang="en-US" sz="54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RD</a:t>
            </a: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PLACE”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586A17C-39E4-4D92-9E58-E5DC1C9EE03A}"/>
              </a:ext>
            </a:extLst>
          </p:cNvPr>
          <p:cNvSpPr txBox="1">
            <a:spLocks/>
          </p:cNvSpPr>
          <p:nvPr/>
        </p:nvSpPr>
        <p:spPr>
          <a:xfrm>
            <a:off x="6197342" y="5058768"/>
            <a:ext cx="3569844" cy="9915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Mackenzie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Currea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1st -Wolfe</a:t>
            </a:r>
          </a:p>
        </p:txBody>
      </p:sp>
      <p:pic>
        <p:nvPicPr>
          <p:cNvPr id="13" name="Picture 12" descr="A picture containing indoor, holding, small, refrigerator&#10;&#10;Description automatically generated">
            <a:extLst>
              <a:ext uri="{FF2B5EF4-FFF2-40B4-BE49-F238E27FC236}">
                <a16:creationId xmlns:a16="http://schemas.microsoft.com/office/drawing/2014/main" id="{9C788F11-9984-4CE2-AD35-93742A1E5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93"/>
          <a:stretch/>
        </p:blipFill>
        <p:spPr>
          <a:xfrm rot="5400000">
            <a:off x="5470826" y="187625"/>
            <a:ext cx="5022877" cy="446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45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-215156"/>
            <a:ext cx="12191979" cy="68579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B13094D-2E4D-413B-9C55-2622A9F39FB4}"/>
              </a:ext>
            </a:extLst>
          </p:cNvPr>
          <p:cNvSpPr txBox="1">
            <a:spLocks/>
          </p:cNvSpPr>
          <p:nvPr/>
        </p:nvSpPr>
        <p:spPr>
          <a:xfrm>
            <a:off x="1486258" y="880533"/>
            <a:ext cx="3678700" cy="20291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“2ND PLACE”</a:t>
            </a:r>
          </a:p>
        </p:txBody>
      </p:sp>
      <p:pic>
        <p:nvPicPr>
          <p:cNvPr id="6" name="Picture 5" descr="A picture containing box&#10;&#10;Description automatically generated">
            <a:extLst>
              <a:ext uri="{FF2B5EF4-FFF2-40B4-BE49-F238E27FC236}">
                <a16:creationId xmlns:a16="http://schemas.microsoft.com/office/drawing/2014/main" id="{95DF83C0-24EA-406A-836D-BC16CD17F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36128" y="625952"/>
            <a:ext cx="5007618" cy="375571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8EDA534-855F-481D-8DA0-237B65FFFED7}"/>
              </a:ext>
            </a:extLst>
          </p:cNvPr>
          <p:cNvSpPr txBox="1">
            <a:spLocks/>
          </p:cNvSpPr>
          <p:nvPr/>
        </p:nvSpPr>
        <p:spPr>
          <a:xfrm>
            <a:off x="5670170" y="5273273"/>
            <a:ext cx="3947624" cy="9915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Saheli Shah</a:t>
            </a:r>
          </a:p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DeLucia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73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-215156"/>
            <a:ext cx="12191979" cy="68579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B13094D-2E4D-413B-9C55-2622A9F39FB4}"/>
              </a:ext>
            </a:extLst>
          </p:cNvPr>
          <p:cNvSpPr txBox="1">
            <a:spLocks/>
          </p:cNvSpPr>
          <p:nvPr/>
        </p:nvSpPr>
        <p:spPr>
          <a:xfrm>
            <a:off x="1486258" y="880533"/>
            <a:ext cx="3678700" cy="20291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“1ST PLACE”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C2CF72-AAA4-4573-AE31-97EB18945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655" y="5313030"/>
            <a:ext cx="5396089" cy="99154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Gustavo Rivas-Medeiros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-Delcastillo</a:t>
            </a:r>
          </a:p>
        </p:txBody>
      </p:sp>
      <p:pic>
        <p:nvPicPr>
          <p:cNvPr id="9" name="Picture 8" descr="A picture containing small, young, table, sitting&#10;&#10;Description automatically generated">
            <a:extLst>
              <a:ext uri="{FF2B5EF4-FFF2-40B4-BE49-F238E27FC236}">
                <a16:creationId xmlns:a16="http://schemas.microsoft.com/office/drawing/2014/main" id="{71FFC349-3BA9-40F6-A82B-E048A451D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6170" y="725781"/>
            <a:ext cx="5072476" cy="380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36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32B92-351E-43B7-8E12-B818057730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b="1" dirty="0"/>
              <a:t>K-2</a:t>
            </a:r>
            <a:r>
              <a:rPr lang="en-US" sz="8800" b="1" baseline="30000" dirty="0"/>
              <a:t>nd</a:t>
            </a:r>
            <a:r>
              <a:rPr lang="en-US" sz="8800" b="1" dirty="0"/>
              <a:t> Participants</a:t>
            </a:r>
          </a:p>
        </p:txBody>
      </p:sp>
    </p:spTree>
    <p:extLst>
      <p:ext uri="{BB962C8B-B14F-4D97-AF65-F5344CB8AC3E}">
        <p14:creationId xmlns:p14="http://schemas.microsoft.com/office/powerpoint/2010/main" val="1394843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32B92-351E-43B7-8E12-B818057730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b="1" dirty="0"/>
              <a:t>3rd-5th Winners</a:t>
            </a:r>
          </a:p>
        </p:txBody>
      </p:sp>
    </p:spTree>
    <p:extLst>
      <p:ext uri="{BB962C8B-B14F-4D97-AF65-F5344CB8AC3E}">
        <p14:creationId xmlns:p14="http://schemas.microsoft.com/office/powerpoint/2010/main" val="2562830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-215156"/>
            <a:ext cx="12191979" cy="68579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B13094D-2E4D-413B-9C55-2622A9F39FB4}"/>
              </a:ext>
            </a:extLst>
          </p:cNvPr>
          <p:cNvSpPr txBox="1">
            <a:spLocks/>
          </p:cNvSpPr>
          <p:nvPr/>
        </p:nvSpPr>
        <p:spPr>
          <a:xfrm>
            <a:off x="1250790" y="0"/>
            <a:ext cx="6324054" cy="9915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“HONORABLE MENTION”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39B2262-D992-480C-82FF-B74D33292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31" y="2825044"/>
            <a:ext cx="2682391" cy="12079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 Gomez</a:t>
            </a:r>
            <a:b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4th-Ritter</a:t>
            </a:r>
          </a:p>
        </p:txBody>
      </p:sp>
      <p:pic>
        <p:nvPicPr>
          <p:cNvPr id="13" name="Picture 12" descr="A picture containing indoor, small, table, black&#10;&#10;Description automatically generated">
            <a:extLst>
              <a:ext uri="{FF2B5EF4-FFF2-40B4-BE49-F238E27FC236}">
                <a16:creationId xmlns:a16="http://schemas.microsoft.com/office/drawing/2014/main" id="{A1EAD742-B130-40D9-B2C0-9D67D081C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7058" y="1903276"/>
            <a:ext cx="4759792" cy="356984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3C43844-CDAA-412B-B2FE-DD27F57E0FB6}"/>
              </a:ext>
            </a:extLst>
          </p:cNvPr>
          <p:cNvSpPr txBox="1">
            <a:spLocks/>
          </p:cNvSpPr>
          <p:nvPr/>
        </p:nvSpPr>
        <p:spPr>
          <a:xfrm>
            <a:off x="7138026" y="5267874"/>
            <a:ext cx="4312356" cy="12119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Luci Dingle and Anabella O’Donnell</a:t>
            </a:r>
            <a:b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sz="36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-Dickens</a:t>
            </a:r>
          </a:p>
        </p:txBody>
      </p:sp>
      <p:pic>
        <p:nvPicPr>
          <p:cNvPr id="16" name="Picture 15" descr="A picture containing table, food, sitting, decorated&#10;&#10;Description automatically generated">
            <a:extLst>
              <a:ext uri="{FF2B5EF4-FFF2-40B4-BE49-F238E27FC236}">
                <a16:creationId xmlns:a16="http://schemas.microsoft.com/office/drawing/2014/main" id="{BCCB8B19-2577-4A7B-A43A-CE503F325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64544" y="960514"/>
            <a:ext cx="4658684" cy="349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48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-215156"/>
            <a:ext cx="12191979" cy="68579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B13094D-2E4D-413B-9C55-2622A9F39FB4}"/>
              </a:ext>
            </a:extLst>
          </p:cNvPr>
          <p:cNvSpPr txBox="1">
            <a:spLocks/>
          </p:cNvSpPr>
          <p:nvPr/>
        </p:nvSpPr>
        <p:spPr>
          <a:xfrm>
            <a:off x="1486258" y="880533"/>
            <a:ext cx="3678700" cy="20291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“3</a:t>
            </a:r>
            <a:r>
              <a:rPr lang="en-US" sz="54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RD</a:t>
            </a: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PLACE”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C663311-3609-46BB-8832-0F59AAE05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523278"/>
            <a:ext cx="4131733" cy="198624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Isabella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Vertaille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Alessandra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Vertailler</a:t>
            </a:r>
            <a:b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sz="36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rd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-Oliva</a:t>
            </a:r>
            <a:b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n-US" sz="36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-Steel</a:t>
            </a:r>
          </a:p>
        </p:txBody>
      </p:sp>
      <p:pic>
        <p:nvPicPr>
          <p:cNvPr id="7" name="Picture 6" descr="A close up of a flower&#10;&#10;Description automatically generated">
            <a:extLst>
              <a:ext uri="{FF2B5EF4-FFF2-40B4-BE49-F238E27FC236}">
                <a16:creationId xmlns:a16="http://schemas.microsoft.com/office/drawing/2014/main" id="{5BC52154-6CA7-4B33-AD33-360C80375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30267" y="397330"/>
            <a:ext cx="4899889" cy="367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98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-215156"/>
            <a:ext cx="12191979" cy="68579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B13094D-2E4D-413B-9C55-2622A9F39FB4}"/>
              </a:ext>
            </a:extLst>
          </p:cNvPr>
          <p:cNvSpPr txBox="1">
            <a:spLocks/>
          </p:cNvSpPr>
          <p:nvPr/>
        </p:nvSpPr>
        <p:spPr>
          <a:xfrm>
            <a:off x="1486258" y="880533"/>
            <a:ext cx="3678700" cy="20291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“2ND PLACE”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2E5167-6748-4C84-A00D-590DCA33188E}"/>
              </a:ext>
            </a:extLst>
          </p:cNvPr>
          <p:cNvSpPr txBox="1">
            <a:spLocks/>
          </p:cNvSpPr>
          <p:nvPr/>
        </p:nvSpPr>
        <p:spPr>
          <a:xfrm>
            <a:off x="6095999" y="5102433"/>
            <a:ext cx="5667021" cy="9915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Milania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Capo</a:t>
            </a:r>
          </a:p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rd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-Newberry</a:t>
            </a:r>
          </a:p>
        </p:txBody>
      </p:sp>
      <p:pic>
        <p:nvPicPr>
          <p:cNvPr id="9" name="Picture 8" descr="A stack of flyers on a table&#10;&#10;Description automatically generated">
            <a:extLst>
              <a:ext uri="{FF2B5EF4-FFF2-40B4-BE49-F238E27FC236}">
                <a16:creationId xmlns:a16="http://schemas.microsoft.com/office/drawing/2014/main" id="{8321801E-C2BF-439C-A9E4-531B67B6A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10" y="215165"/>
            <a:ext cx="5983111" cy="448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73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-215156"/>
            <a:ext cx="12191979" cy="68579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B13094D-2E4D-413B-9C55-2622A9F39FB4}"/>
              </a:ext>
            </a:extLst>
          </p:cNvPr>
          <p:cNvSpPr txBox="1">
            <a:spLocks/>
          </p:cNvSpPr>
          <p:nvPr/>
        </p:nvSpPr>
        <p:spPr>
          <a:xfrm>
            <a:off x="1486258" y="880533"/>
            <a:ext cx="3678700" cy="20291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“1ST PLACE”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35C33CF-7792-4024-8C65-2F8EC22B4944}"/>
              </a:ext>
            </a:extLst>
          </p:cNvPr>
          <p:cNvSpPr txBox="1">
            <a:spLocks/>
          </p:cNvSpPr>
          <p:nvPr/>
        </p:nvSpPr>
        <p:spPr>
          <a:xfrm>
            <a:off x="6356538" y="5434922"/>
            <a:ext cx="3569844" cy="12079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Amina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Devoe</a:t>
            </a:r>
            <a:b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n-US" sz="36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-Steel</a:t>
            </a:r>
          </a:p>
        </p:txBody>
      </p:sp>
      <p:pic>
        <p:nvPicPr>
          <p:cNvPr id="11" name="Picture 10" descr="A picture containing table, young, refrigerator, computer&#10;&#10;Description automatically generated">
            <a:extLst>
              <a:ext uri="{FF2B5EF4-FFF2-40B4-BE49-F238E27FC236}">
                <a16:creationId xmlns:a16="http://schemas.microsoft.com/office/drawing/2014/main" id="{34188E09-668E-41C5-AC4E-FBE9FBE09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99851" y="617124"/>
            <a:ext cx="5569185" cy="417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63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-215156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03" y="5154985"/>
            <a:ext cx="3947624" cy="99154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Ethan Goldberg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KG-Ordonez</a:t>
            </a:r>
          </a:p>
        </p:txBody>
      </p:sp>
      <p:pic>
        <p:nvPicPr>
          <p:cNvPr id="5" name="Picture 4" descr="A picture containing indoor, table, computer, black&#10;&#10;Description automatically generated">
            <a:extLst>
              <a:ext uri="{FF2B5EF4-FFF2-40B4-BE49-F238E27FC236}">
                <a16:creationId xmlns:a16="http://schemas.microsoft.com/office/drawing/2014/main" id="{A84ED7EA-5AD7-4120-A6CC-9BD827906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8136" y="839774"/>
            <a:ext cx="4816235" cy="3612176"/>
          </a:xfrm>
          <a:prstGeom prst="rect">
            <a:avLst/>
          </a:prstGeom>
        </p:spPr>
      </p:pic>
      <p:pic>
        <p:nvPicPr>
          <p:cNvPr id="7" name="Picture 6" descr="A picture containing box&#10;&#10;Description automatically generated">
            <a:extLst>
              <a:ext uri="{FF2B5EF4-FFF2-40B4-BE49-F238E27FC236}">
                <a16:creationId xmlns:a16="http://schemas.microsoft.com/office/drawing/2014/main" id="{085B8318-BB9B-4F0E-B7F5-B23A04B4F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22129" y="978345"/>
            <a:ext cx="4759791" cy="356984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540C5B9-2097-4940-8537-AB3F29739495}"/>
              </a:ext>
            </a:extLst>
          </p:cNvPr>
          <p:cNvSpPr txBox="1">
            <a:spLocks/>
          </p:cNvSpPr>
          <p:nvPr/>
        </p:nvSpPr>
        <p:spPr>
          <a:xfrm>
            <a:off x="4417103" y="5295961"/>
            <a:ext cx="3947624" cy="9915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Saheli Shah</a:t>
            </a:r>
          </a:p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DeLucia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 descr="A picture containing indoor, table, food, sitting&#10;&#10;Description automatically generated">
            <a:extLst>
              <a:ext uri="{FF2B5EF4-FFF2-40B4-BE49-F238E27FC236}">
                <a16:creationId xmlns:a16="http://schemas.microsoft.com/office/drawing/2014/main" id="{D00838EA-17E0-4B7B-BA91-E879E42F80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59" b="20288"/>
          <a:stretch/>
        </p:blipFill>
        <p:spPr>
          <a:xfrm>
            <a:off x="8087181" y="1239266"/>
            <a:ext cx="3569844" cy="242962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B13094D-2E4D-413B-9C55-2622A9F39FB4}"/>
              </a:ext>
            </a:extLst>
          </p:cNvPr>
          <p:cNvSpPr txBox="1">
            <a:spLocks/>
          </p:cNvSpPr>
          <p:nvPr/>
        </p:nvSpPr>
        <p:spPr>
          <a:xfrm>
            <a:off x="8035413" y="3959902"/>
            <a:ext cx="3569844" cy="9915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Hannah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Gralke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Reese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Guida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DeLucia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31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-215156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03" y="5154985"/>
            <a:ext cx="3947624" cy="99154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Dina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Boukantar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2nd-DeLucia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540C5B9-2097-4940-8537-AB3F29739495}"/>
              </a:ext>
            </a:extLst>
          </p:cNvPr>
          <p:cNvSpPr txBox="1">
            <a:spLocks/>
          </p:cNvSpPr>
          <p:nvPr/>
        </p:nvSpPr>
        <p:spPr>
          <a:xfrm>
            <a:off x="4417103" y="5295961"/>
            <a:ext cx="3947624" cy="9915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Olivia Rivas-Medeiros</a:t>
            </a:r>
          </a:p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1st -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Delcastillo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B13094D-2E4D-413B-9C55-2622A9F39FB4}"/>
              </a:ext>
            </a:extLst>
          </p:cNvPr>
          <p:cNvSpPr txBox="1">
            <a:spLocks/>
          </p:cNvSpPr>
          <p:nvPr/>
        </p:nvSpPr>
        <p:spPr>
          <a:xfrm>
            <a:off x="8493441" y="4659212"/>
            <a:ext cx="3569844" cy="9915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Max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Boex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1st -Wolfe</a:t>
            </a:r>
          </a:p>
        </p:txBody>
      </p:sp>
      <p:pic>
        <p:nvPicPr>
          <p:cNvPr id="6" name="Picture 5" descr="A picture containing indoor, table, sitting, small&#10;&#10;Description automatically generated">
            <a:extLst>
              <a:ext uri="{FF2B5EF4-FFF2-40B4-BE49-F238E27FC236}">
                <a16:creationId xmlns:a16="http://schemas.microsoft.com/office/drawing/2014/main" id="{ECB7756E-4E13-4B62-8A39-36EA8DECD8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56"/>
          <a:stretch/>
        </p:blipFill>
        <p:spPr>
          <a:xfrm rot="5400000">
            <a:off x="180770" y="155695"/>
            <a:ext cx="3835488" cy="3772928"/>
          </a:xfrm>
          <a:prstGeom prst="rect">
            <a:avLst/>
          </a:prstGeom>
        </p:spPr>
      </p:pic>
      <p:pic>
        <p:nvPicPr>
          <p:cNvPr id="10" name="Picture 9" descr="A picture containing small, colorful, little, sitting&#10;&#10;Description automatically generated">
            <a:extLst>
              <a:ext uri="{FF2B5EF4-FFF2-40B4-BE49-F238E27FC236}">
                <a16:creationId xmlns:a16="http://schemas.microsoft.com/office/drawing/2014/main" id="{2A5B509B-429E-4C65-88B7-780E0FCC1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5117" y="644700"/>
            <a:ext cx="4759791" cy="3569843"/>
          </a:xfrm>
          <a:prstGeom prst="rect">
            <a:avLst/>
          </a:prstGeom>
        </p:spPr>
      </p:pic>
      <p:pic>
        <p:nvPicPr>
          <p:cNvPr id="13" name="Picture 12" descr="A picture containing sitting&#10;&#10;Description automatically generated">
            <a:extLst>
              <a:ext uri="{FF2B5EF4-FFF2-40B4-BE49-F238E27FC236}">
                <a16:creationId xmlns:a16="http://schemas.microsoft.com/office/drawing/2014/main" id="{D7398AC1-1B1A-4C4C-B603-CD2B759BAE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77087" y="617990"/>
            <a:ext cx="4546112" cy="340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75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-215156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87251"/>
            <a:ext cx="3947624" cy="99154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Aaliyah Noor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2nd-Price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540C5B9-2097-4940-8537-AB3F29739495}"/>
              </a:ext>
            </a:extLst>
          </p:cNvPr>
          <p:cNvSpPr txBox="1">
            <a:spLocks/>
          </p:cNvSpPr>
          <p:nvPr/>
        </p:nvSpPr>
        <p:spPr>
          <a:xfrm>
            <a:off x="4201549" y="5222651"/>
            <a:ext cx="3947624" cy="9915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Suchir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Jannu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1st -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Delcastillo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B13094D-2E4D-413B-9C55-2622A9F39FB4}"/>
              </a:ext>
            </a:extLst>
          </p:cNvPr>
          <p:cNvSpPr txBox="1">
            <a:spLocks/>
          </p:cNvSpPr>
          <p:nvPr/>
        </p:nvSpPr>
        <p:spPr>
          <a:xfrm>
            <a:off x="8511974" y="5260259"/>
            <a:ext cx="3569844" cy="9915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Pablo Gomez</a:t>
            </a:r>
          </a:p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2nd -Price</a:t>
            </a:r>
          </a:p>
        </p:txBody>
      </p:sp>
      <p:pic>
        <p:nvPicPr>
          <p:cNvPr id="5" name="Picture 4" descr="A picture containing table, bag&#10;&#10;Description automatically generated">
            <a:extLst>
              <a:ext uri="{FF2B5EF4-FFF2-40B4-BE49-F238E27FC236}">
                <a16:creationId xmlns:a16="http://schemas.microsoft.com/office/drawing/2014/main" id="{2E2C1C6D-12B7-4C6E-BC03-32797A2AA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2281" y="587078"/>
            <a:ext cx="4696633" cy="3522475"/>
          </a:xfrm>
          <a:prstGeom prst="rect">
            <a:avLst/>
          </a:prstGeom>
        </p:spPr>
      </p:pic>
      <p:pic>
        <p:nvPicPr>
          <p:cNvPr id="8" name="Picture 7" descr="A picture containing indoor, photo, covered, office&#10;&#10;Description automatically generated">
            <a:extLst>
              <a:ext uri="{FF2B5EF4-FFF2-40B4-BE49-F238E27FC236}">
                <a16:creationId xmlns:a16="http://schemas.microsoft.com/office/drawing/2014/main" id="{C812C3E4-D216-403B-B36D-5D60354B6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9661" y="514040"/>
            <a:ext cx="4891400" cy="3668550"/>
          </a:xfrm>
          <a:prstGeom prst="rect">
            <a:avLst/>
          </a:prstGeom>
        </p:spPr>
      </p:pic>
      <p:pic>
        <p:nvPicPr>
          <p:cNvPr id="12" name="Picture 11" descr="A picture containing indoor, table, sitting, small&#10;&#10;Description automatically generated">
            <a:extLst>
              <a:ext uri="{FF2B5EF4-FFF2-40B4-BE49-F238E27FC236}">
                <a16:creationId xmlns:a16="http://schemas.microsoft.com/office/drawing/2014/main" id="{9357A6E6-3DA1-407C-B209-1550D1B99F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8299" y="519042"/>
            <a:ext cx="4931411" cy="369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0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-215156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09830"/>
            <a:ext cx="3947624" cy="99154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Rayla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Beltran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2nd-DeLucia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540C5B9-2097-4940-8537-AB3F29739495}"/>
              </a:ext>
            </a:extLst>
          </p:cNvPr>
          <p:cNvSpPr txBox="1">
            <a:spLocks/>
          </p:cNvSpPr>
          <p:nvPr/>
        </p:nvSpPr>
        <p:spPr>
          <a:xfrm>
            <a:off x="4229431" y="5109830"/>
            <a:ext cx="3947624" cy="9915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Ellis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DeMuro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KG -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Finitz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B13094D-2E4D-413B-9C55-2622A9F39FB4}"/>
              </a:ext>
            </a:extLst>
          </p:cNvPr>
          <p:cNvSpPr txBox="1">
            <a:spLocks/>
          </p:cNvSpPr>
          <p:nvPr/>
        </p:nvSpPr>
        <p:spPr>
          <a:xfrm>
            <a:off x="8511974" y="5260259"/>
            <a:ext cx="3569844" cy="9915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Mackenzie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Currea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1st -Wolfe</a:t>
            </a:r>
          </a:p>
        </p:txBody>
      </p:sp>
      <p:pic>
        <p:nvPicPr>
          <p:cNvPr id="6" name="Picture 5" descr="A picture containing red, riding, man, board&#10;&#10;Description automatically generated">
            <a:extLst>
              <a:ext uri="{FF2B5EF4-FFF2-40B4-BE49-F238E27FC236}">
                <a16:creationId xmlns:a16="http://schemas.microsoft.com/office/drawing/2014/main" id="{4C7ABCDA-12A5-493D-ADFA-7C3041DBE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29922" y="514040"/>
            <a:ext cx="4891400" cy="3668550"/>
          </a:xfrm>
          <a:prstGeom prst="rect">
            <a:avLst/>
          </a:prstGeom>
        </p:spPr>
      </p:pic>
      <p:pic>
        <p:nvPicPr>
          <p:cNvPr id="9" name="Picture 8" descr="A picture containing indoor, paper, sitting, piece&#10;&#10;Description automatically generated">
            <a:extLst>
              <a:ext uri="{FF2B5EF4-FFF2-40B4-BE49-F238E27FC236}">
                <a16:creationId xmlns:a16="http://schemas.microsoft.com/office/drawing/2014/main" id="{19B3AAAF-D2FE-4146-A503-84BC964AE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82057" y="532910"/>
            <a:ext cx="5042372" cy="3781779"/>
          </a:xfrm>
          <a:prstGeom prst="rect">
            <a:avLst/>
          </a:prstGeom>
        </p:spPr>
      </p:pic>
      <p:pic>
        <p:nvPicPr>
          <p:cNvPr id="13" name="Picture 12" descr="A picture containing indoor, holding, small, refrigerator&#10;&#10;Description automatically generated">
            <a:extLst>
              <a:ext uri="{FF2B5EF4-FFF2-40B4-BE49-F238E27FC236}">
                <a16:creationId xmlns:a16="http://schemas.microsoft.com/office/drawing/2014/main" id="{B1990AC2-BEC0-4C0A-98FF-CBBCD83C2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51610" y="613116"/>
            <a:ext cx="4904932" cy="367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84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-215156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89" y="5154985"/>
            <a:ext cx="5396089" cy="99154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Gustavo Rivas-Medeiros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-Delcastillo</a:t>
            </a:r>
          </a:p>
        </p:txBody>
      </p:sp>
      <p:pic>
        <p:nvPicPr>
          <p:cNvPr id="5" name="Picture 4" descr="A picture containing small, young, table, sitting&#10;&#10;Description automatically generated">
            <a:extLst>
              <a:ext uri="{FF2B5EF4-FFF2-40B4-BE49-F238E27FC236}">
                <a16:creationId xmlns:a16="http://schemas.microsoft.com/office/drawing/2014/main" id="{28FF4282-CE17-464B-ACB2-1419DF2DA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204" y="567736"/>
            <a:ext cx="5072476" cy="3804357"/>
          </a:xfrm>
          <a:prstGeom prst="rect">
            <a:avLst/>
          </a:prstGeom>
        </p:spPr>
      </p:pic>
      <p:pic>
        <p:nvPicPr>
          <p:cNvPr id="8" name="Picture 7" descr="A picture containing indoor, small, holding, sitting&#10;&#10;Description automatically generated">
            <a:extLst>
              <a:ext uri="{FF2B5EF4-FFF2-40B4-BE49-F238E27FC236}">
                <a16:creationId xmlns:a16="http://schemas.microsoft.com/office/drawing/2014/main" id="{1D8B7D18-2944-4627-8C43-A26977A76D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71619" y="551566"/>
            <a:ext cx="4943125" cy="370734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FACC1D-AEE8-4903-8870-91DD09257420}"/>
              </a:ext>
            </a:extLst>
          </p:cNvPr>
          <p:cNvSpPr txBox="1">
            <a:spLocks/>
          </p:cNvSpPr>
          <p:nvPr/>
        </p:nvSpPr>
        <p:spPr>
          <a:xfrm>
            <a:off x="6096000" y="5134014"/>
            <a:ext cx="5396089" cy="9915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Declan O’Donnell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2nd-Buell</a:t>
            </a:r>
          </a:p>
        </p:txBody>
      </p:sp>
    </p:spTree>
    <p:extLst>
      <p:ext uri="{BB962C8B-B14F-4D97-AF65-F5344CB8AC3E}">
        <p14:creationId xmlns:p14="http://schemas.microsoft.com/office/powerpoint/2010/main" val="847467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32B92-351E-43B7-8E12-B818057730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b="1" dirty="0"/>
              <a:t>3</a:t>
            </a:r>
            <a:r>
              <a:rPr lang="en-US" sz="8800" b="1" baseline="30000" dirty="0"/>
              <a:t>rd</a:t>
            </a:r>
            <a:r>
              <a:rPr lang="en-US" sz="8800" b="1" dirty="0"/>
              <a:t>-5</a:t>
            </a:r>
            <a:r>
              <a:rPr lang="en-US" sz="8800" b="1" baseline="30000" dirty="0"/>
              <a:t>th</a:t>
            </a:r>
            <a:r>
              <a:rPr lang="en-US" sz="8800" b="1" dirty="0"/>
              <a:t>  Participants</a:t>
            </a:r>
          </a:p>
        </p:txBody>
      </p:sp>
    </p:spTree>
    <p:extLst>
      <p:ext uri="{BB962C8B-B14F-4D97-AF65-F5344CB8AC3E}">
        <p14:creationId xmlns:p14="http://schemas.microsoft.com/office/powerpoint/2010/main" val="4144803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-215156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2889" y="5154985"/>
            <a:ext cx="4312356" cy="121194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Luci Dingle and Anabella O’Donnell</a:t>
            </a:r>
            <a:b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sz="36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-Dickens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540C5B9-2097-4940-8537-AB3F29739495}"/>
              </a:ext>
            </a:extLst>
          </p:cNvPr>
          <p:cNvSpPr txBox="1">
            <a:spLocks/>
          </p:cNvSpPr>
          <p:nvPr/>
        </p:nvSpPr>
        <p:spPr>
          <a:xfrm>
            <a:off x="4275241" y="4078677"/>
            <a:ext cx="3947624" cy="9915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Alexis Logan</a:t>
            </a:r>
          </a:p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4th -Ritter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B13094D-2E4D-413B-9C55-2622A9F39FB4}"/>
              </a:ext>
            </a:extLst>
          </p:cNvPr>
          <p:cNvSpPr txBox="1">
            <a:spLocks/>
          </p:cNvSpPr>
          <p:nvPr/>
        </p:nvSpPr>
        <p:spPr>
          <a:xfrm>
            <a:off x="8370330" y="5152630"/>
            <a:ext cx="3569844" cy="9915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Gabby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Menzer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rd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-Doremus</a:t>
            </a:r>
          </a:p>
        </p:txBody>
      </p:sp>
      <p:pic>
        <p:nvPicPr>
          <p:cNvPr id="6" name="Picture 5" descr="A picture containing table, food, sitting, decorated&#10;&#10;Description automatically generated">
            <a:extLst>
              <a:ext uri="{FF2B5EF4-FFF2-40B4-BE49-F238E27FC236}">
                <a16:creationId xmlns:a16="http://schemas.microsoft.com/office/drawing/2014/main" id="{018EA144-D7E7-4A54-AF51-547BD246C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4678" y="582336"/>
            <a:ext cx="4658684" cy="3494013"/>
          </a:xfrm>
          <a:prstGeom prst="rect">
            <a:avLst/>
          </a:prstGeom>
        </p:spPr>
      </p:pic>
      <p:pic>
        <p:nvPicPr>
          <p:cNvPr id="10" name="Picture 9" descr="A tray of food on a table&#10;&#10;Description automatically generated">
            <a:extLst>
              <a:ext uri="{FF2B5EF4-FFF2-40B4-BE49-F238E27FC236}">
                <a16:creationId xmlns:a16="http://schemas.microsoft.com/office/drawing/2014/main" id="{29A2CF77-145F-4F5B-B02F-86840BAFF5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588" y="945915"/>
            <a:ext cx="4064000" cy="3048000"/>
          </a:xfrm>
          <a:prstGeom prst="rect">
            <a:avLst/>
          </a:prstGeom>
        </p:spPr>
      </p:pic>
      <p:pic>
        <p:nvPicPr>
          <p:cNvPr id="13" name="Picture 12" descr="A picture containing food, refrigerator, table, sitting&#10;&#10;Description automatically generated">
            <a:extLst>
              <a:ext uri="{FF2B5EF4-FFF2-40B4-BE49-F238E27FC236}">
                <a16:creationId xmlns:a16="http://schemas.microsoft.com/office/drawing/2014/main" id="{2A3F05AC-08CF-47D7-80C7-C02AA409B0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87995" y="797501"/>
            <a:ext cx="4658683" cy="349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30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E.pptx" id="{5330A5D3-B581-4B4A-9313-9275B6EF2E52}" vid="{516C64E9-C0AA-46DA-9991-9C0EC881A8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Floral Flourish</Template>
  <TotalTime>0</TotalTime>
  <Words>197</Words>
  <Application>Microsoft Office PowerPoint</Application>
  <PresentationFormat>Widescreen</PresentationFormat>
  <Paragraphs>78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Avenir Next LT Pro</vt:lpstr>
      <vt:lpstr>Avenir Next LT Pro Light</vt:lpstr>
      <vt:lpstr>Garamond</vt:lpstr>
      <vt:lpstr>SavonVTI</vt:lpstr>
      <vt:lpstr>2020 Doodad Shoe sculpture contest</vt:lpstr>
      <vt:lpstr>K-2nd Participants</vt:lpstr>
      <vt:lpstr>Ethan Goldberg KG-Ordonez</vt:lpstr>
      <vt:lpstr>Dina Boukantar 2nd-DeLucia</vt:lpstr>
      <vt:lpstr>Aaliyah Noor 2nd-Price</vt:lpstr>
      <vt:lpstr>Rayla Beltran 2nd-DeLucia</vt:lpstr>
      <vt:lpstr>Gustavo Rivas-Medeiros 1st-Delcastillo</vt:lpstr>
      <vt:lpstr>3rd-5th  Participants</vt:lpstr>
      <vt:lpstr>Luci Dingle and Anabella O’Donnell 4th-Dickens</vt:lpstr>
      <vt:lpstr>Jayleen Rosa  4th-Reyher</vt:lpstr>
      <vt:lpstr>Isabella Vertaille and Alessandra Vertailler 3rd-Oliva 5th-Steel</vt:lpstr>
      <vt:lpstr>Amina Devoe 5th-Steel</vt:lpstr>
      <vt:lpstr>Kaila Ledford 5th-Trupp</vt:lpstr>
      <vt:lpstr>Ana Gomez 4th-Ritter</vt:lpstr>
      <vt:lpstr>K-2nd Winners</vt:lpstr>
      <vt:lpstr>Ethan Goldberg KG-Ordonez</vt:lpstr>
      <vt:lpstr>PowerPoint Presentation</vt:lpstr>
      <vt:lpstr>PowerPoint Presentation</vt:lpstr>
      <vt:lpstr>Gustavo Rivas-Medeiros 1st-Delcastillo</vt:lpstr>
      <vt:lpstr>3rd-5th Winners</vt:lpstr>
      <vt:lpstr>Ana Gomez 4th-Ritter</vt:lpstr>
      <vt:lpstr>Isabella Vertaille and Alessandra Vertailler 3rd-Oliva 5th-Steel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2020-02-19T14:12:54Z</dcterms:created>
  <dcterms:modified xsi:type="dcterms:W3CDTF">2020-02-19T16:38:46Z</dcterms:modified>
</cp:coreProperties>
</file>